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5"/>
    <a:srgbClr val="D9F5FF"/>
    <a:srgbClr val="EBFAFF"/>
    <a:srgbClr val="F3F9FF"/>
    <a:srgbClr val="EBF5FF"/>
    <a:srgbClr val="D9EBFF"/>
    <a:srgbClr val="E7FFFF"/>
    <a:srgbClr val="D9FFFF"/>
    <a:srgbClr val="EDFF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onddo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do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do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do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do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do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do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do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do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272808" cy="29066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ЛОГОТИП ДЛЯ САЙ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3080376" cy="820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02128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Благотворительный фонд социальной поддержки и защиты граждан «Дорога в жизнь»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г.Москва,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Эльдорадовский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переулок, дом 5, офис 8. Тел.: (495)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656-43-80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4"/>
              </a:rPr>
              <a:t>www.fonddor.ru</a:t>
            </a:r>
            <a:r>
              <a:rPr lang="en-US" sz="1600" dirty="0" smtClean="0"/>
              <a:t>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196752"/>
            <a:ext cx="8208912" cy="936104"/>
          </a:xfrm>
          <a:prstGeom prst="rect">
            <a:avLst/>
          </a:prstGeom>
          <a:solidFill>
            <a:srgbClr val="D9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96944" cy="151216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Многие молодые мамы, находясь в декретном отпуске, задумываются о работе на дому.</a:t>
            </a:r>
            <a:br>
              <a:rPr lang="ru-RU" sz="1600" dirty="0" smtClean="0"/>
            </a:br>
            <a:r>
              <a:rPr lang="ru-RU" sz="1600" dirty="0" smtClean="0"/>
              <a:t>Для кого-то, это возможность отвлечься от домашних дел, но для большинства, все же, возможность пополнить семейный бюджет 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 descr="ЛОГОТИП ДЛЯ САЙ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163289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02128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Благотворительный фонд социальной поддержки и защиты граждан «Дорога в жизнь»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г.Москва,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Эльдорадовский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переулок, дом 5, офис 8. Тел.: (495)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656-43-80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3"/>
              </a:rPr>
              <a:t>www.fonddor.ru</a:t>
            </a:r>
            <a:r>
              <a:rPr lang="en-US" sz="1600" dirty="0" smtClean="0"/>
              <a:t>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492896"/>
            <a:ext cx="2880320" cy="2308324"/>
          </a:xfrm>
          <a:prstGeom prst="rect">
            <a:avLst/>
          </a:prstGeom>
          <a:solidFill>
            <a:srgbClr val="F3F9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Мы провели социологический опрос среди посетителей сайта для мам и беременных, который показал, что более 67% мамам, работа на дому необходима. 28 % - хотели бы, но острой необходимости не испытывают. И лишь 3 % мам, не хотят работать в декрете.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229200"/>
            <a:ext cx="7992888" cy="584775"/>
          </a:xfrm>
          <a:prstGeom prst="rect">
            <a:avLst/>
          </a:prstGeom>
          <a:solidFill>
            <a:srgbClr val="F3F9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среднем, молодая мама, находящаяся в декретном отпуске, может тратить на работу 3 часа в день. </a:t>
            </a:r>
            <a:endParaRPr lang="ru-RU" sz="1600" dirty="0"/>
          </a:p>
        </p:txBody>
      </p:sp>
      <p:pic>
        <p:nvPicPr>
          <p:cNvPr id="8" name="Рисунок 7" descr="опро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276872"/>
            <a:ext cx="4733925" cy="267652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0"/>
            <a:ext cx="2952328" cy="1179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268760"/>
            <a:ext cx="8208912" cy="4680520"/>
          </a:xfrm>
          <a:prstGeom prst="rect">
            <a:avLst/>
          </a:prstGeom>
          <a:solidFill>
            <a:srgbClr val="D9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ЛОГОТИП ДЛЯ САЙ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163289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02128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Благотворительный фонд социальной поддержки и защиты граждан «Дорога в жизнь»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г.Москва,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Эльдорадовский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переулок, дом 5, офис 8. Тел.: (495)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656-43-80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3"/>
              </a:rPr>
              <a:t>www.fonddor.ru</a:t>
            </a:r>
            <a:r>
              <a:rPr lang="en-US" sz="1600" dirty="0" smtClean="0"/>
              <a:t>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Рисунок 8" descr="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0"/>
            <a:ext cx="2952328" cy="1179931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467544" y="1268760"/>
            <a:ext cx="8280920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Без сомнения, воспитание своего ребенка – самый благородный и нужный труд, который может выполнять женщина. Но, к сожалению, он мало или почти совсем не оплачивается.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Совмещать работу и воспитание малыша несложно для тех, кто и раньше мог  работать на дому: швеи, парикмахеры, визажисты, репетиторы. Что же делать мамам остальных специальностей?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Рано или поздно молодой маме приходит в голову приблизительно такая мысль: «Я неплохой педагог (лингвист, журналист, экономист, дизайнер, программист…), я образована, энергична, обучаема, хорошо владею компьютером и интернетом, умею грамотно писать (как вариант: не только на русском языке). Не может быть, чтобы все эти навыки никому не были нужны!»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 мы поможем таким мамам в поиске подходящей работы.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http://www.revivemycareer.com/wp-content/uploads/2010/02/computer_and_sippy_c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780928"/>
            <a:ext cx="2272266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836712"/>
            <a:ext cx="5184576" cy="79208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ЧТО МЫ МОЖЕМ ПРЕДЛОЖИТЬ?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ЛОГОТИП ДЛЯ САЙ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163289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02128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Благотворительный фонд социальной поддержки и защиты граждан «Дорога в жизнь»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г.Москва,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Эльдорадовский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переулок, дом 5, офис 8. Тел.: (495)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656-43-80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3"/>
              </a:rPr>
              <a:t>www.fonddor.ru</a:t>
            </a:r>
            <a:r>
              <a:rPr lang="en-US" sz="1600" dirty="0" smtClean="0"/>
              <a:t>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2120" y="1844824"/>
            <a:ext cx="2520280" cy="1008112"/>
          </a:xfrm>
          <a:prstGeom prst="roundRect">
            <a:avLst/>
          </a:prstGeom>
          <a:solidFill>
            <a:srgbClr val="FFFFC5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для творческих мам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1844824"/>
            <a:ext cx="3024336" cy="1008112"/>
          </a:xfrm>
          <a:prstGeom prst="roundRect">
            <a:avLst/>
          </a:prstGeom>
          <a:solidFill>
            <a:srgbClr val="EDFFC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компьютером/интернетом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3140968"/>
            <a:ext cx="1728192" cy="864096"/>
          </a:xfrm>
          <a:prstGeom prst="roundRect">
            <a:avLst/>
          </a:prstGeom>
          <a:solidFill>
            <a:srgbClr val="EDFFC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Работа по специальности</a:t>
            </a:r>
          </a:p>
          <a:p>
            <a:pPr algn="ctr"/>
            <a:r>
              <a:rPr lang="ru-RU" sz="1200" dirty="0" smtClean="0"/>
              <a:t>(для бухгалтеров, юристов, дизайнеров…)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140968"/>
            <a:ext cx="1728192" cy="864096"/>
          </a:xfrm>
          <a:prstGeom prst="roundRect">
            <a:avLst/>
          </a:prstGeom>
          <a:solidFill>
            <a:srgbClr val="EDFFC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Работа по ведению баз данных, составление отчетов, опросы..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40152" y="3212976"/>
            <a:ext cx="1872208" cy="576064"/>
          </a:xfrm>
          <a:prstGeom prst="roundRect">
            <a:avLst/>
          </a:prstGeom>
          <a:solidFill>
            <a:srgbClr val="FFFFC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Открытки, игрушки, украшения ручной работы…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87624" y="4653136"/>
            <a:ext cx="2160240" cy="1008112"/>
          </a:xfrm>
          <a:prstGeom prst="roundRect">
            <a:avLst/>
          </a:prstGeom>
          <a:solidFill>
            <a:srgbClr val="E1FA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Открытие собственного бизнеса</a:t>
            </a:r>
            <a:endParaRPr lang="ru-RU" dirty="0"/>
          </a:p>
        </p:txBody>
      </p:sp>
      <p:pic>
        <p:nvPicPr>
          <p:cNvPr id="12" name="Рисунок 11" descr="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0"/>
            <a:ext cx="2952328" cy="1179931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5292080" y="4653136"/>
            <a:ext cx="2160240" cy="1008112"/>
          </a:xfrm>
          <a:prstGeom prst="roundRect">
            <a:avLst/>
          </a:prstGeom>
          <a:solidFill>
            <a:srgbClr val="E1FA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Получение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3528" y="4581128"/>
            <a:ext cx="5760640" cy="720080"/>
          </a:xfrm>
          <a:prstGeom prst="rect">
            <a:avLst/>
          </a:prstGeom>
          <a:solidFill>
            <a:srgbClr val="EBFA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636912"/>
            <a:ext cx="2520280" cy="936104"/>
          </a:xfrm>
          <a:prstGeom prst="rect">
            <a:avLst/>
          </a:prstGeom>
          <a:solidFill>
            <a:srgbClr val="EBFA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44824"/>
            <a:ext cx="424847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5976664" cy="367240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7030A0"/>
                </a:solidFill>
              </a:rPr>
              <a:t>Организация сети магазинов «Мама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работает»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Разные районы города</a:t>
            </a:r>
            <a:br>
              <a:rPr lang="ru-RU" sz="1600" dirty="0" smtClean="0"/>
            </a:br>
            <a:r>
              <a:rPr lang="ru-RU" sz="1600" dirty="0" smtClean="0"/>
              <a:t>- Торговые центры</a:t>
            </a:r>
            <a:br>
              <a:rPr lang="ru-RU" sz="1600" dirty="0" smtClean="0"/>
            </a:br>
            <a:r>
              <a:rPr lang="ru-RU" sz="1600" dirty="0" smtClean="0"/>
              <a:t>- Ярмарки выходного дня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Реализация товаров «</a:t>
            </a:r>
            <a:r>
              <a:rPr lang="en-US" sz="1600" dirty="0" smtClean="0"/>
              <a:t>Hand made</a:t>
            </a:r>
            <a:r>
              <a:rPr lang="ru-RU" sz="1600" dirty="0" smtClean="0"/>
              <a:t>» - игрушки, украшения, мыло, свечи, открытки и т.п.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 descr="ЛОГОТИП ДЛЯ САЙ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163289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02128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Благотворительный фонд социальной поддержки и защиты граждан «Дорога в жизнь»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г.Москва,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Эльдорадовский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переулок, дом 5, офис 8. Тел.: (495)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656-43-80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3"/>
              </a:rPr>
              <a:t>www.fonddor.ru</a:t>
            </a:r>
            <a:r>
              <a:rPr lang="en-US" sz="1600" dirty="0" smtClean="0"/>
              <a:t>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Рисунок 7" descr="магазин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00808"/>
            <a:ext cx="1776753" cy="26642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 descr="магаз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996952"/>
            <a:ext cx="2069976" cy="27599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Рисунок 12" descr="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0"/>
            <a:ext cx="2952328" cy="11799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71800" y="908720"/>
            <a:ext cx="3240360" cy="576064"/>
          </a:xfrm>
          <a:prstGeom prst="rect">
            <a:avLst/>
          </a:prstGeom>
          <a:solidFill>
            <a:schemeClr val="lt1">
              <a:alpha val="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РЕАЛИЗАЦИЯ ПРОЕКТА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11560" y="5085184"/>
            <a:ext cx="424847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933056"/>
            <a:ext cx="3744416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924944"/>
            <a:ext cx="2736304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628800"/>
            <a:ext cx="4608512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518457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Работа с компьютером/интернетом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Создание и постоянное пополнение базы резюме</a:t>
            </a:r>
            <a:br>
              <a:rPr lang="ru-RU" sz="1800" dirty="0" smtClean="0"/>
            </a:br>
            <a:r>
              <a:rPr lang="ru-RU" sz="1800" dirty="0" smtClean="0"/>
              <a:t>(образование, опыт работы, количество часов в день/неделю, навыки и т.п.)</a:t>
            </a:r>
            <a:endParaRPr lang="ru-RU" sz="1800" dirty="0"/>
          </a:p>
        </p:txBody>
      </p:sp>
      <p:pic>
        <p:nvPicPr>
          <p:cNvPr id="4" name="Рисунок 3" descr="ЛОГОТИП ДЛЯ САЙ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163289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02128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Благотворительный фонд социальной поддержки и защиты граждан «Дорога в жизнь»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г.Москва,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Эльдорадовский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переулок, дом 5, офис 8. Тел.: (495)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656-43-80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3"/>
              </a:rPr>
              <a:t>www.fonddor.ru</a:t>
            </a:r>
            <a:r>
              <a:rPr lang="en-US" sz="1600" dirty="0" smtClean="0"/>
              <a:t>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492896"/>
            <a:ext cx="51845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Создание и постоянное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пополнение базы 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вакансий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3933056"/>
            <a:ext cx="518457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Работа с компаниями, по привлечению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сотрудников на работу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Координация работодателей с сотрудниками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46181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01008"/>
            <a:ext cx="3672408" cy="245100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 descr="momworkingbaby_9115427_540x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340768"/>
            <a:ext cx="2592288" cy="194421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5" name="Рисунок 14" descr="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0"/>
            <a:ext cx="2952328" cy="117993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4725144"/>
            <a:ext cx="3528392" cy="504056"/>
          </a:xfrm>
          <a:prstGeom prst="rect">
            <a:avLst/>
          </a:prstGeom>
          <a:solidFill>
            <a:srgbClr val="EDFFC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933056"/>
            <a:ext cx="4320480" cy="504056"/>
          </a:xfrm>
          <a:prstGeom prst="rect">
            <a:avLst/>
          </a:prstGeom>
          <a:solidFill>
            <a:srgbClr val="EDFFC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212976"/>
            <a:ext cx="3672408" cy="504056"/>
          </a:xfrm>
          <a:prstGeom prst="rect">
            <a:avLst/>
          </a:prstGeom>
          <a:solidFill>
            <a:srgbClr val="EDFFC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492896"/>
            <a:ext cx="1296144" cy="504056"/>
          </a:xfrm>
          <a:prstGeom prst="rect">
            <a:avLst/>
          </a:prstGeom>
          <a:solidFill>
            <a:srgbClr val="EDFFC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72816"/>
            <a:ext cx="4680520" cy="504056"/>
          </a:xfrm>
          <a:prstGeom prst="rect">
            <a:avLst/>
          </a:prstGeom>
          <a:solidFill>
            <a:srgbClr val="EDFFC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5184576" cy="388843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Собственный бизнес</a:t>
            </a:r>
            <a:r>
              <a:rPr lang="ru-RU" sz="1600" b="1" dirty="0" smtClean="0">
                <a:solidFill>
                  <a:srgbClr val="00B050"/>
                </a:solidFill>
              </a:rPr>
              <a:t/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Консультации по открытию собственного бизнеса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Обучение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Мониторинг, разработка бизнес-плана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Помощь в получении субсидии от государства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Поиск сотрудников (собственная  БД)</a:t>
            </a:r>
            <a:endParaRPr lang="ru-RU" sz="1600" dirty="0"/>
          </a:p>
        </p:txBody>
      </p:sp>
      <p:pic>
        <p:nvPicPr>
          <p:cNvPr id="4" name="Рисунок 3" descr="ЛОГОТИП ДЛЯ САЙ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163289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02128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Благотворительный фонд социальной поддержки и защиты граждан «Дорога в жизнь»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г.Москва,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Эльдорадовский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переулок, дом 5, офис 8. Тел.: (495)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656-43-80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3"/>
              </a:rPr>
              <a:t>www.fonddor.ru</a:t>
            </a:r>
            <a:r>
              <a:rPr lang="en-US" sz="1600" dirty="0" smtClean="0"/>
              <a:t>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Рисунок 10" descr="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0"/>
            <a:ext cx="2952328" cy="1179931"/>
          </a:xfrm>
          <a:prstGeom prst="rect">
            <a:avLst/>
          </a:prstGeom>
        </p:spPr>
      </p:pic>
      <p:pic>
        <p:nvPicPr>
          <p:cNvPr id="12" name="Рисунок 11" descr="business_plan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628800"/>
            <a:ext cx="2619375" cy="174307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3" name="Рисунок 12" descr="бизнес-план-300x2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573016"/>
            <a:ext cx="2381367" cy="2016224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67544" y="4509120"/>
            <a:ext cx="4248472" cy="504056"/>
          </a:xfrm>
          <a:prstGeom prst="rect">
            <a:avLst/>
          </a:prstGeom>
          <a:solidFill>
            <a:srgbClr val="EBFA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717032"/>
            <a:ext cx="4248472" cy="504056"/>
          </a:xfrm>
          <a:prstGeom prst="rect">
            <a:avLst/>
          </a:prstGeom>
          <a:solidFill>
            <a:srgbClr val="EBFA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996952"/>
            <a:ext cx="4248472" cy="504056"/>
          </a:xfrm>
          <a:prstGeom prst="rect">
            <a:avLst/>
          </a:prstGeom>
          <a:solidFill>
            <a:srgbClr val="EBFA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276872"/>
            <a:ext cx="4248472" cy="504056"/>
          </a:xfrm>
          <a:prstGeom prst="rect">
            <a:avLst/>
          </a:prstGeom>
          <a:solidFill>
            <a:srgbClr val="EBFA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484784"/>
            <a:ext cx="2448272" cy="576064"/>
          </a:xfrm>
          <a:prstGeom prst="rect">
            <a:avLst/>
          </a:prstGeom>
          <a:solidFill>
            <a:srgbClr val="D9F5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4680520" cy="381642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Образование для мам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dirty="0" smtClean="0"/>
              <a:t>- Проведение </a:t>
            </a:r>
            <a:r>
              <a:rPr lang="ru-RU" sz="1600" dirty="0" err="1" smtClean="0"/>
              <a:t>вебинаров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Мастер-классов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Сотрудничество с учебными заведениями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Репетиторство</a:t>
            </a:r>
            <a:endParaRPr lang="ru-RU" sz="1600" dirty="0"/>
          </a:p>
        </p:txBody>
      </p:sp>
      <p:pic>
        <p:nvPicPr>
          <p:cNvPr id="4" name="Рисунок 3" descr="ЛОГОТИП ДЛЯ САЙ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163289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02128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Благотворительный фонд социальной поддержки и защиты граждан «Дорога в жизнь»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г.Москва,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Эльдорадовский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переулок, дом 5, офис 8. Тел.: (495)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656-43-80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3"/>
              </a:rPr>
              <a:t>www.fonddor.ru</a:t>
            </a:r>
            <a:r>
              <a:rPr lang="en-US" sz="1600" dirty="0" smtClean="0"/>
              <a:t>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 descr="Busy-M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412776"/>
            <a:ext cx="3135446" cy="20882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 descr="133607978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717032"/>
            <a:ext cx="3356763" cy="22322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 descr="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0"/>
            <a:ext cx="2952328" cy="1179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71600" y="4581128"/>
            <a:ext cx="4824536" cy="12961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068960"/>
            <a:ext cx="4824536" cy="1224136"/>
          </a:xfrm>
          <a:prstGeom prst="rect">
            <a:avLst/>
          </a:prstGeom>
          <a:solidFill>
            <a:srgbClr val="FFFFC5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124744"/>
            <a:ext cx="4824536" cy="1584176"/>
          </a:xfrm>
          <a:prstGeom prst="rect">
            <a:avLst/>
          </a:prstGeom>
          <a:solidFill>
            <a:srgbClr val="D9F5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4824536" cy="1470025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Молодая мама получает: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возможность дополнительного заработка</a:t>
            </a:r>
            <a:br>
              <a:rPr lang="ru-RU" sz="1600" dirty="0" smtClean="0"/>
            </a:br>
            <a:r>
              <a:rPr lang="ru-RU" sz="1600" dirty="0" smtClean="0"/>
              <a:t>- саморазвитие</a:t>
            </a:r>
            <a:br>
              <a:rPr lang="ru-RU" sz="1600" dirty="0" smtClean="0"/>
            </a:br>
            <a:r>
              <a:rPr lang="ru-RU" sz="1600" dirty="0" smtClean="0"/>
              <a:t>- обучение</a:t>
            </a:r>
            <a:br>
              <a:rPr lang="ru-RU" sz="1600" dirty="0" smtClean="0"/>
            </a:br>
            <a:r>
              <a:rPr lang="ru-RU" sz="1600" dirty="0" smtClean="0"/>
              <a:t>- возможность открыть свой бизнес</a:t>
            </a:r>
            <a:endParaRPr lang="ru-RU" sz="1600" dirty="0"/>
          </a:p>
        </p:txBody>
      </p:sp>
      <p:pic>
        <p:nvPicPr>
          <p:cNvPr id="4" name="Рисунок 3" descr="ЛОГОТИП ДЛЯ САЙ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163289" cy="576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02128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Благотворительный фонд социальной поддержки и защиты граждан «Дорога в жизнь»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г.Москва,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Эльдорадовский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переулок, дом 5, офис 8. Тел.: (495)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656-43-80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3"/>
              </a:rPr>
              <a:t>www.fonddor.ru</a:t>
            </a:r>
            <a:r>
              <a:rPr lang="en-US" sz="1600" dirty="0" smtClean="0"/>
              <a:t>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3068960"/>
            <a:ext cx="4896544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Компании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- сокращение расходов на заработную плату, за счет работников «на дому» , обслуживание рабочих мест (арендная плата, содержание офиса)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4509120"/>
            <a:ext cx="51845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Государство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-развитие частного бизнеса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 д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ополнительные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рабочие места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noProof="0" dirty="0" smtClean="0">
                <a:latin typeface="+mj-lt"/>
                <a:ea typeface="+mj-ea"/>
                <a:cs typeface="+mj-cs"/>
              </a:rPr>
              <a:t> поддержка материнства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0"/>
            <a:ext cx="2952328" cy="1179931"/>
          </a:xfrm>
          <a:prstGeom prst="rect">
            <a:avLst/>
          </a:prstGeom>
        </p:spPr>
      </p:pic>
      <p:pic>
        <p:nvPicPr>
          <p:cNvPr id="12" name="Рисунок 11" descr="it-autsorc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573016"/>
            <a:ext cx="2428445" cy="169113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IMG_99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340768"/>
            <a:ext cx="1344149" cy="201622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623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</vt:lpstr>
      <vt:lpstr>Многие молодые мамы, находясь в декретном отпуске, задумываются о работе на дому. Для кого-то, это возможность отвлечься от домашних дел, но для большинства, все же, возможность пополнить семейный бюджет . </vt:lpstr>
      <vt:lpstr>Слайд 3</vt:lpstr>
      <vt:lpstr>ЧТО МЫ МОЖЕМ ПРЕДЛОЖИТЬ?</vt:lpstr>
      <vt:lpstr>Организация сети магазинов «Мама  работает»  - Разные районы города - Торговые центры - Ярмарки выходного дня      - Реализация товаров «Hand made» - игрушки, украшения, мыло, свечи, открытки и т.п. </vt:lpstr>
      <vt:lpstr>Работа с компьютером/интернетом   Создание и постоянное пополнение базы резюме (образование, опыт работы, количество часов в день/неделю, навыки и т.п.)</vt:lpstr>
      <vt:lpstr>Собственный бизнес   Консультации по открытию собственного бизнеса   Обучение   Мониторинг, разработка бизнес-плана   Помощь в получении субсидии от государства   Поиск сотрудников (собственная  БД)</vt:lpstr>
      <vt:lpstr> Образование для мам   - Проведение вебинаров   - Мастер-классов   - Сотрудничество с учебными заведениями   - Репетиторство</vt:lpstr>
      <vt:lpstr>Молодая мама получает: - возможность дополнительного заработка - саморазвитие - обучение - возможность открыть свой бизнес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«МАМА РАБОТАЕТ»</dc:title>
  <dc:creator>User</dc:creator>
  <cp:lastModifiedBy>User</cp:lastModifiedBy>
  <cp:revision>67</cp:revision>
  <dcterms:created xsi:type="dcterms:W3CDTF">2012-10-13T10:48:41Z</dcterms:created>
  <dcterms:modified xsi:type="dcterms:W3CDTF">2012-10-23T09:09:10Z</dcterms:modified>
</cp:coreProperties>
</file>