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l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2952328" cy="117993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3347864" y="620688"/>
            <a:ext cx="172819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проекте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620688"/>
            <a:ext cx="158417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Войти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248" y="620688"/>
            <a:ext cx="158417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Регистрация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48264" y="2276872"/>
            <a:ext cx="194421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Выбрать работу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264" y="2924944"/>
            <a:ext cx="194421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Компании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264" y="4869160"/>
            <a:ext cx="194421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Истории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48264" y="5517232"/>
            <a:ext cx="194421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48264" y="3573016"/>
            <a:ext cx="194421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71875" y="4219436"/>
            <a:ext cx="1944216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 бизнес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348880"/>
            <a:ext cx="3888432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ВИДЕО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5589240"/>
            <a:ext cx="2248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www.workle.ru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644008" y="4941168"/>
            <a:ext cx="175458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Соцсети</a:t>
            </a:r>
            <a:endParaRPr lang="ru-RU" dirty="0" smtClean="0"/>
          </a:p>
          <a:p>
            <a:r>
              <a:rPr lang="ru-RU" dirty="0" err="1" smtClean="0"/>
              <a:t>Фотоотчеты</a:t>
            </a:r>
            <a:endParaRPr lang="ru-RU" dirty="0" smtClean="0"/>
          </a:p>
          <a:p>
            <a:r>
              <a:rPr lang="ru-RU" dirty="0" smtClean="0"/>
              <a:t>Лента новостей</a:t>
            </a:r>
          </a:p>
          <a:p>
            <a:r>
              <a:rPr lang="ru-RU" dirty="0" smtClean="0"/>
              <a:t>Сотрудничество</a:t>
            </a:r>
          </a:p>
          <a:p>
            <a:r>
              <a:rPr lang="ru-RU" dirty="0" smtClean="0"/>
              <a:t>Как помочь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332656"/>
            <a:ext cx="309634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Регистрация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2268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Форма регистрации </a:t>
            </a:r>
          </a:p>
          <a:p>
            <a:r>
              <a:rPr lang="ru-RU" dirty="0" smtClean="0"/>
              <a:t>Подробная анкета</a:t>
            </a:r>
          </a:p>
          <a:p>
            <a:r>
              <a:rPr lang="ru-RU" dirty="0" smtClean="0"/>
              <a:t>Личный </a:t>
            </a:r>
            <a:r>
              <a:rPr lang="ru-RU" dirty="0" err="1" smtClean="0"/>
              <a:t>аккаунт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63888" y="404664"/>
          <a:ext cx="5184575" cy="6264696"/>
        </p:xfrm>
        <a:graphic>
          <a:graphicData uri="http://schemas.openxmlformats.org/drawingml/2006/table">
            <a:tbl>
              <a:tblPr/>
              <a:tblGrid>
                <a:gridCol w="1363991"/>
                <a:gridCol w="3820584"/>
              </a:tblGrid>
              <a:tr h="1566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latin typeface="Times New Roman"/>
                          <a:ea typeface="Calibri"/>
                          <a:cs typeface="Times New Roman"/>
                        </a:rPr>
                        <a:t>Контактная информация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Место проживания (город,  станция метро/ улица)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Контактный номер телефона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latin typeface="Times New Roman"/>
                          <a:ea typeface="Calibri"/>
                          <a:cs typeface="Times New Roman"/>
                        </a:rPr>
                        <a:t>e-mail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Данные для поиска работы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Опыт работы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Чем бы Вы хотели заниматься (вид деятельности)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Количество дней в неделю (указать дни недели)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часов в день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Период времени (с… по…), когда Вы можете заниматься работой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0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Хотите ли Вы получить образование, другую профессию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Какие направления обучения Вам интересны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4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Хотели бы Вы открыть свой бизнес, если да, то какой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9126" marR="29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260648"/>
            <a:ext cx="3384376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Выбрать работу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Опросник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95736" y="2060848"/>
            <a:ext cx="2448272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 made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2060848"/>
            <a:ext cx="2592288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с компьютером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6" y="4653136"/>
            <a:ext cx="187220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Пройти обучение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96136" y="4725144"/>
            <a:ext cx="1872208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 компании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99792" y="422108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80112" y="4293096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707904" y="3284984"/>
            <a:ext cx="2232248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 направления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404664"/>
            <a:ext cx="2664296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3370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Размещение видеозаписей</a:t>
            </a:r>
          </a:p>
          <a:p>
            <a:r>
              <a:rPr lang="ru-RU" dirty="0" err="1" smtClean="0"/>
              <a:t>Вебинаров</a:t>
            </a:r>
            <a:endParaRPr lang="ru-RU" dirty="0" smtClean="0"/>
          </a:p>
          <a:p>
            <a:r>
              <a:rPr lang="ru-RU" dirty="0" smtClean="0"/>
              <a:t>Возможность комментирования</a:t>
            </a:r>
          </a:p>
          <a:p>
            <a:r>
              <a:rPr lang="ru-RU" dirty="0" smtClean="0"/>
              <a:t>Ответы в личных сообщениях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996952"/>
            <a:ext cx="2664296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 бизнес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293096"/>
            <a:ext cx="47412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Возможность </a:t>
            </a:r>
            <a:r>
              <a:rPr lang="ru-RU" dirty="0" err="1" smtClean="0"/>
              <a:t>он-лайн</a:t>
            </a:r>
            <a:r>
              <a:rPr lang="ru-RU" dirty="0" smtClean="0"/>
              <a:t> подготовки документов</a:t>
            </a:r>
          </a:p>
          <a:p>
            <a:r>
              <a:rPr lang="ru-RU" dirty="0" smtClean="0"/>
              <a:t>Консультирование </a:t>
            </a:r>
            <a:r>
              <a:rPr lang="ru-RU" dirty="0" err="1" smtClean="0"/>
              <a:t>он-лайн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145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2013-04-02T20:54:57Z</dcterms:created>
  <dcterms:modified xsi:type="dcterms:W3CDTF">2013-04-02T21:43:07Z</dcterms:modified>
</cp:coreProperties>
</file>